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67CCD-89D4-4414-BC9F-DBC0DBE41627}" v="28" dt="2024-08-18T06:58:28.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198" autoAdjust="0"/>
  </p:normalViewPr>
  <p:slideViewPr>
    <p:cSldViewPr snapToGrid="0">
      <p:cViewPr varScale="1">
        <p:scale>
          <a:sx n="61" d="100"/>
          <a:sy n="61" d="100"/>
        </p:scale>
        <p:origin x="1445" y="4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BAH ALI MIR" userId="7222aad6-35d7-46ce-80c6-1a8679977306" providerId="ADAL" clId="{32667CCD-89D4-4414-BC9F-DBC0DBE41627}"/>
    <pc:docChg chg="undo custSel addSld delSld modSld">
      <pc:chgData name="MISBAH ALI MIR" userId="7222aad6-35d7-46ce-80c6-1a8679977306" providerId="ADAL" clId="{32667CCD-89D4-4414-BC9F-DBC0DBE41627}" dt="2024-08-18T06:59:06.279" v="248" actId="478"/>
      <pc:docMkLst>
        <pc:docMk/>
      </pc:docMkLst>
      <pc:sldChg chg="addSp delSp modSp mod setBg addAnim delAnim delDesignElem modNotesTx">
        <pc:chgData name="MISBAH ALI MIR" userId="7222aad6-35d7-46ce-80c6-1a8679977306" providerId="ADAL" clId="{32667CCD-89D4-4414-BC9F-DBC0DBE41627}" dt="2024-08-18T06:59:06.279" v="248" actId="478"/>
        <pc:sldMkLst>
          <pc:docMk/>
          <pc:sldMk cId="2927779779" sldId="256"/>
        </pc:sldMkLst>
        <pc:spChg chg="mod">
          <ac:chgData name="MISBAH ALI MIR" userId="7222aad6-35d7-46ce-80c6-1a8679977306" providerId="ADAL" clId="{32667CCD-89D4-4414-BC9F-DBC0DBE41627}" dt="2024-08-18T06:35:47.893" v="62" actId="26606"/>
          <ac:spMkLst>
            <pc:docMk/>
            <pc:sldMk cId="2927779779" sldId="256"/>
            <ac:spMk id="2" creationId="{C7B128E7-819B-D3F4-D7E1-213D36BF010B}"/>
          </ac:spMkLst>
        </pc:spChg>
        <pc:spChg chg="mod">
          <ac:chgData name="MISBAH ALI MIR" userId="7222aad6-35d7-46ce-80c6-1a8679977306" providerId="ADAL" clId="{32667CCD-89D4-4414-BC9F-DBC0DBE41627}" dt="2024-08-18T06:35:47.893" v="62" actId="26606"/>
          <ac:spMkLst>
            <pc:docMk/>
            <pc:sldMk cId="2927779779" sldId="256"/>
            <ac:spMk id="3" creationId="{2B4E9812-A2BB-2C87-6297-32B3B35C3392}"/>
          </ac:spMkLst>
        </pc:spChg>
        <pc:spChg chg="add del">
          <ac:chgData name="MISBAH ALI MIR" userId="7222aad6-35d7-46ce-80c6-1a8679977306" providerId="ADAL" clId="{32667CCD-89D4-4414-BC9F-DBC0DBE41627}" dt="2024-08-18T06:55:10.234" v="239"/>
          <ac:spMkLst>
            <pc:docMk/>
            <pc:sldMk cId="2927779779" sldId="256"/>
            <ac:spMk id="9" creationId="{9B7AD9F6-8CE7-4299-8FC6-328F4DCD3FF9}"/>
          </ac:spMkLst>
        </pc:spChg>
        <pc:spChg chg="add del">
          <ac:chgData name="MISBAH ALI MIR" userId="7222aad6-35d7-46ce-80c6-1a8679977306" providerId="ADAL" clId="{32667CCD-89D4-4414-BC9F-DBC0DBE41627}" dt="2024-08-18T06:55:10.234" v="239"/>
          <ac:spMkLst>
            <pc:docMk/>
            <pc:sldMk cId="2927779779" sldId="256"/>
            <ac:spMk id="11" creationId="{F49775AF-8896-43EE-92C6-83497D6DC56F}"/>
          </ac:spMkLst>
        </pc:spChg>
        <pc:picChg chg="add">
          <ac:chgData name="MISBAH ALI MIR" userId="7222aad6-35d7-46ce-80c6-1a8679977306" providerId="ADAL" clId="{32667CCD-89D4-4414-BC9F-DBC0DBE41627}" dt="2024-08-18T06:35:47.893" v="62" actId="26606"/>
          <ac:picMkLst>
            <pc:docMk/>
            <pc:sldMk cId="2927779779" sldId="256"/>
            <ac:picMk id="5" creationId="{627D74DF-6ADD-576E-25AE-18F7EE4F6FBA}"/>
          </ac:picMkLst>
        </pc:picChg>
        <pc:picChg chg="add del mod">
          <ac:chgData name="MISBAH ALI MIR" userId="7222aad6-35d7-46ce-80c6-1a8679977306" providerId="ADAL" clId="{32667CCD-89D4-4414-BC9F-DBC0DBE41627}" dt="2024-08-18T06:59:06.279" v="248" actId="478"/>
          <ac:picMkLst>
            <pc:docMk/>
            <pc:sldMk cId="2927779779" sldId="256"/>
            <ac:picMk id="15" creationId="{9A3127BE-2BC1-8DA8-5551-3941ADF53E5A}"/>
          </ac:picMkLst>
        </pc:picChg>
      </pc:sldChg>
      <pc:sldChg chg="addSp modSp modNotesTx">
        <pc:chgData name="MISBAH ALI MIR" userId="7222aad6-35d7-46ce-80c6-1a8679977306" providerId="ADAL" clId="{32667CCD-89D4-4414-BC9F-DBC0DBE41627}" dt="2024-08-18T06:58:28.874" v="247"/>
        <pc:sldMkLst>
          <pc:docMk/>
          <pc:sldMk cId="1839413907" sldId="257"/>
        </pc:sldMkLst>
        <pc:spChg chg="mod">
          <ac:chgData name="MISBAH ALI MIR" userId="7222aad6-35d7-46ce-80c6-1a8679977306" providerId="ADAL" clId="{32667CCD-89D4-4414-BC9F-DBC0DBE41627}" dt="2024-08-18T06:58:28.874" v="247"/>
          <ac:spMkLst>
            <pc:docMk/>
            <pc:sldMk cId="1839413907" sldId="257"/>
            <ac:spMk id="2" creationId="{0EC0D513-0B0F-52D4-20B0-AA7C29972A55}"/>
          </ac:spMkLst>
        </pc:spChg>
        <pc:spChg chg="mod">
          <ac:chgData name="MISBAH ALI MIR" userId="7222aad6-35d7-46ce-80c6-1a8679977306" providerId="ADAL" clId="{32667CCD-89D4-4414-BC9F-DBC0DBE41627}" dt="2024-08-18T06:58:28.874" v="247"/>
          <ac:spMkLst>
            <pc:docMk/>
            <pc:sldMk cId="1839413907" sldId="257"/>
            <ac:spMk id="3" creationId="{A3CDFFDA-7093-E3F9-F563-E3F1DCFEADD7}"/>
          </ac:spMkLst>
        </pc:spChg>
        <pc:picChg chg="add mod">
          <ac:chgData name="MISBAH ALI MIR" userId="7222aad6-35d7-46ce-80c6-1a8679977306" providerId="ADAL" clId="{32667CCD-89D4-4414-BC9F-DBC0DBE41627}" dt="2024-08-18T06:40:34.399" v="68"/>
          <ac:picMkLst>
            <pc:docMk/>
            <pc:sldMk cId="1839413907" sldId="257"/>
            <ac:picMk id="13" creationId="{7C8E935A-F1A1-02C9-8062-4578B7713E43}"/>
          </ac:picMkLst>
        </pc:picChg>
      </pc:sldChg>
      <pc:sldChg chg="addSp modSp modNotesTx">
        <pc:chgData name="MISBAH ALI MIR" userId="7222aad6-35d7-46ce-80c6-1a8679977306" providerId="ADAL" clId="{32667CCD-89D4-4414-BC9F-DBC0DBE41627}" dt="2024-08-18T06:58:28.874" v="247"/>
        <pc:sldMkLst>
          <pc:docMk/>
          <pc:sldMk cId="1944994463" sldId="258"/>
        </pc:sldMkLst>
        <pc:spChg chg="mod">
          <ac:chgData name="MISBAH ALI MIR" userId="7222aad6-35d7-46ce-80c6-1a8679977306" providerId="ADAL" clId="{32667CCD-89D4-4414-BC9F-DBC0DBE41627}" dt="2024-08-18T06:58:28.874" v="247"/>
          <ac:spMkLst>
            <pc:docMk/>
            <pc:sldMk cId="1944994463" sldId="258"/>
            <ac:spMk id="2" creationId="{3D928711-AF5E-B3FF-F462-00A19B088672}"/>
          </ac:spMkLst>
        </pc:spChg>
        <pc:picChg chg="add mod">
          <ac:chgData name="MISBAH ALI MIR" userId="7222aad6-35d7-46ce-80c6-1a8679977306" providerId="ADAL" clId="{32667CCD-89D4-4414-BC9F-DBC0DBE41627}" dt="2024-08-18T06:43:53.095" v="72"/>
          <ac:picMkLst>
            <pc:docMk/>
            <pc:sldMk cId="1944994463" sldId="258"/>
            <ac:picMk id="13" creationId="{5811BA2A-1E46-E0B8-56C6-53E906C60835}"/>
          </ac:picMkLst>
        </pc:picChg>
      </pc:sldChg>
      <pc:sldChg chg="addSp delSp modSp new mod modNotesTx">
        <pc:chgData name="MISBAH ALI MIR" userId="7222aad6-35d7-46ce-80c6-1a8679977306" providerId="ADAL" clId="{32667CCD-89D4-4414-BC9F-DBC0DBE41627}" dt="2024-08-18T06:53:00.296" v="231"/>
        <pc:sldMkLst>
          <pc:docMk/>
          <pc:sldMk cId="603630818" sldId="259"/>
        </pc:sldMkLst>
        <pc:spChg chg="del">
          <ac:chgData name="MISBAH ALI MIR" userId="7222aad6-35d7-46ce-80c6-1a8679977306" providerId="ADAL" clId="{32667CCD-89D4-4414-BC9F-DBC0DBE41627}" dt="2024-08-18T06:14:29.236" v="1" actId="478"/>
          <ac:spMkLst>
            <pc:docMk/>
            <pc:sldMk cId="603630818" sldId="259"/>
            <ac:spMk id="2" creationId="{183D1B71-A471-D4F9-C04D-53EB5C921B19}"/>
          </ac:spMkLst>
        </pc:spChg>
        <pc:spChg chg="del mod">
          <ac:chgData name="MISBAH ALI MIR" userId="7222aad6-35d7-46ce-80c6-1a8679977306" providerId="ADAL" clId="{32667CCD-89D4-4414-BC9F-DBC0DBE41627}" dt="2024-08-18T06:23:02.546" v="3" actId="931"/>
          <ac:spMkLst>
            <pc:docMk/>
            <pc:sldMk cId="603630818" sldId="259"/>
            <ac:spMk id="3" creationId="{95E54157-62EC-3385-99C0-ACC20399BA50}"/>
          </ac:spMkLst>
        </pc:spChg>
        <pc:picChg chg="add mod">
          <ac:chgData name="MISBAH ALI MIR" userId="7222aad6-35d7-46ce-80c6-1a8679977306" providerId="ADAL" clId="{32667CCD-89D4-4414-BC9F-DBC0DBE41627}" dt="2024-08-18T06:23:18.555" v="8" actId="1076"/>
          <ac:picMkLst>
            <pc:docMk/>
            <pc:sldMk cId="603630818" sldId="259"/>
            <ac:picMk id="5" creationId="{2C6122F3-ACEA-C315-3221-50C891E79B2D}"/>
          </ac:picMkLst>
        </pc:picChg>
        <pc:picChg chg="add mod">
          <ac:chgData name="MISBAH ALI MIR" userId="7222aad6-35d7-46ce-80c6-1a8679977306" providerId="ADAL" clId="{32667CCD-89D4-4414-BC9F-DBC0DBE41627}" dt="2024-08-18T06:26:40.266" v="13" actId="1076"/>
          <ac:picMkLst>
            <pc:docMk/>
            <pc:sldMk cId="603630818" sldId="259"/>
            <ac:picMk id="7" creationId="{3F824679-5904-B756-0802-4776E71E3076}"/>
          </ac:picMkLst>
        </pc:picChg>
        <pc:picChg chg="add mod">
          <ac:chgData name="MISBAH ALI MIR" userId="7222aad6-35d7-46ce-80c6-1a8679977306" providerId="ADAL" clId="{32667CCD-89D4-4414-BC9F-DBC0DBE41627}" dt="2024-08-18T06:53:00.296" v="231"/>
          <ac:picMkLst>
            <pc:docMk/>
            <pc:sldMk cId="603630818" sldId="259"/>
            <ac:picMk id="14" creationId="{5FC7CD33-7A08-0C1A-B274-D5BE6B40FB53}"/>
          </ac:picMkLst>
        </pc:picChg>
      </pc:sldChg>
      <pc:sldChg chg="addSp delSp modSp add mod modNotesTx">
        <pc:chgData name="MISBAH ALI MIR" userId="7222aad6-35d7-46ce-80c6-1a8679977306" providerId="ADAL" clId="{32667CCD-89D4-4414-BC9F-DBC0DBE41627}" dt="2024-08-18T06:53:00.296" v="231"/>
        <pc:sldMkLst>
          <pc:docMk/>
          <pc:sldMk cId="1104838467" sldId="260"/>
        </pc:sldMkLst>
        <pc:picChg chg="add del mod">
          <ac:chgData name="MISBAH ALI MIR" userId="7222aad6-35d7-46ce-80c6-1a8679977306" providerId="ADAL" clId="{32667CCD-89D4-4414-BC9F-DBC0DBE41627}" dt="2024-08-18T06:29:04.326" v="21" actId="478"/>
          <ac:picMkLst>
            <pc:docMk/>
            <pc:sldMk cId="1104838467" sldId="260"/>
            <ac:picMk id="3" creationId="{173AC22E-9A78-D7F5-03E9-295DDAD9B4A7}"/>
          </ac:picMkLst>
        </pc:picChg>
        <pc:picChg chg="add mod">
          <ac:chgData name="MISBAH ALI MIR" userId="7222aad6-35d7-46ce-80c6-1a8679977306" providerId="ADAL" clId="{32667CCD-89D4-4414-BC9F-DBC0DBE41627}" dt="2024-08-18T06:29:13.018" v="26" actId="1076"/>
          <ac:picMkLst>
            <pc:docMk/>
            <pc:sldMk cId="1104838467" sldId="260"/>
            <ac:picMk id="6" creationId="{D4994599-234F-1930-8C3F-DB35B10DE0DA}"/>
          </ac:picMkLst>
        </pc:picChg>
        <pc:picChg chg="del">
          <ac:chgData name="MISBAH ALI MIR" userId="7222aad6-35d7-46ce-80c6-1a8679977306" providerId="ADAL" clId="{32667CCD-89D4-4414-BC9F-DBC0DBE41627}" dt="2024-08-18T06:28:35.828" v="16" actId="478"/>
          <ac:picMkLst>
            <pc:docMk/>
            <pc:sldMk cId="1104838467" sldId="260"/>
            <ac:picMk id="7" creationId="{3F824679-5904-B756-0802-4776E71E3076}"/>
          </ac:picMkLst>
        </pc:picChg>
        <pc:picChg chg="add mod">
          <ac:chgData name="MISBAH ALI MIR" userId="7222aad6-35d7-46ce-80c6-1a8679977306" providerId="ADAL" clId="{32667CCD-89D4-4414-BC9F-DBC0DBE41627}" dt="2024-08-18T06:53:00.296" v="231"/>
          <ac:picMkLst>
            <pc:docMk/>
            <pc:sldMk cId="1104838467" sldId="260"/>
            <ac:picMk id="10" creationId="{25CB147A-0E88-BE88-2F1B-BC87BC5AFD88}"/>
          </ac:picMkLst>
        </pc:picChg>
      </pc:sldChg>
      <pc:sldChg chg="new del">
        <pc:chgData name="MISBAH ALI MIR" userId="7222aad6-35d7-46ce-80c6-1a8679977306" providerId="ADAL" clId="{32667CCD-89D4-4414-BC9F-DBC0DBE41627}" dt="2024-08-18T06:29:23.470" v="28" actId="680"/>
        <pc:sldMkLst>
          <pc:docMk/>
          <pc:sldMk cId="1955125292" sldId="261"/>
        </pc:sldMkLst>
      </pc:sldChg>
      <pc:sldChg chg="addSp delSp modSp add mod modNotesTx">
        <pc:chgData name="MISBAH ALI MIR" userId="7222aad6-35d7-46ce-80c6-1a8679977306" providerId="ADAL" clId="{32667CCD-89D4-4414-BC9F-DBC0DBE41627}" dt="2024-08-18T06:53:00.296" v="231"/>
        <pc:sldMkLst>
          <pc:docMk/>
          <pc:sldMk cId="4202488978" sldId="261"/>
        </pc:sldMkLst>
        <pc:picChg chg="add mod">
          <ac:chgData name="MISBAH ALI MIR" userId="7222aad6-35d7-46ce-80c6-1a8679977306" providerId="ADAL" clId="{32667CCD-89D4-4414-BC9F-DBC0DBE41627}" dt="2024-08-18T06:30:12.002" v="41" actId="1076"/>
          <ac:picMkLst>
            <pc:docMk/>
            <pc:sldMk cId="4202488978" sldId="261"/>
            <ac:picMk id="3" creationId="{D87D41E2-FEF3-2584-1D77-75AA8C4D5803}"/>
          </ac:picMkLst>
        </pc:picChg>
        <pc:picChg chg="mod">
          <ac:chgData name="MISBAH ALI MIR" userId="7222aad6-35d7-46ce-80c6-1a8679977306" providerId="ADAL" clId="{32667CCD-89D4-4414-BC9F-DBC0DBE41627}" dt="2024-08-18T06:30:16.283" v="43" actId="1076"/>
          <ac:picMkLst>
            <pc:docMk/>
            <pc:sldMk cId="4202488978" sldId="261"/>
            <ac:picMk id="5" creationId="{2C6122F3-ACEA-C315-3221-50C891E79B2D}"/>
          </ac:picMkLst>
        </pc:picChg>
        <pc:picChg chg="del">
          <ac:chgData name="MISBAH ALI MIR" userId="7222aad6-35d7-46ce-80c6-1a8679977306" providerId="ADAL" clId="{32667CCD-89D4-4414-BC9F-DBC0DBE41627}" dt="2024-08-18T06:29:31.506" v="30" actId="478"/>
          <ac:picMkLst>
            <pc:docMk/>
            <pc:sldMk cId="4202488978" sldId="261"/>
            <ac:picMk id="6" creationId="{D4994599-234F-1930-8C3F-DB35B10DE0DA}"/>
          </ac:picMkLst>
        </pc:picChg>
        <pc:picChg chg="add del mod">
          <ac:chgData name="MISBAH ALI MIR" userId="7222aad6-35d7-46ce-80c6-1a8679977306" providerId="ADAL" clId="{32667CCD-89D4-4414-BC9F-DBC0DBE41627}" dt="2024-08-18T06:32:03.622" v="50" actId="478"/>
          <ac:picMkLst>
            <pc:docMk/>
            <pc:sldMk cId="4202488978" sldId="261"/>
            <ac:picMk id="7" creationId="{1E3FAFE7-5298-C7DB-88A4-B5D3DE5A7F50}"/>
          </ac:picMkLst>
        </pc:picChg>
        <pc:picChg chg="add mod">
          <ac:chgData name="MISBAH ALI MIR" userId="7222aad6-35d7-46ce-80c6-1a8679977306" providerId="ADAL" clId="{32667CCD-89D4-4414-BC9F-DBC0DBE41627}" dt="2024-08-18T06:53:00.296" v="231"/>
          <ac:picMkLst>
            <pc:docMk/>
            <pc:sldMk cId="4202488978" sldId="261"/>
            <ac:picMk id="9" creationId="{F0CB4758-458E-C60C-710B-1F7951328E26}"/>
          </ac:picMkLst>
        </pc:picChg>
      </pc:sldChg>
      <pc:sldChg chg="addSp delSp modSp add mod modNotesTx">
        <pc:chgData name="MISBAH ALI MIR" userId="7222aad6-35d7-46ce-80c6-1a8679977306" providerId="ADAL" clId="{32667CCD-89D4-4414-BC9F-DBC0DBE41627}" dt="2024-08-18T06:53:00.296" v="231"/>
        <pc:sldMkLst>
          <pc:docMk/>
          <pc:sldMk cId="2202633790" sldId="262"/>
        </pc:sldMkLst>
        <pc:picChg chg="add del mod">
          <ac:chgData name="MISBAH ALI MIR" userId="7222aad6-35d7-46ce-80c6-1a8679977306" providerId="ADAL" clId="{32667CCD-89D4-4414-BC9F-DBC0DBE41627}" dt="2024-08-18T06:33:01.598" v="55" actId="478"/>
          <ac:picMkLst>
            <pc:docMk/>
            <pc:sldMk cId="2202633790" sldId="262"/>
            <ac:picMk id="4" creationId="{4B18E2F4-AFA4-B1E1-A4DC-253AFE247A2C}"/>
          </ac:picMkLst>
        </pc:picChg>
        <pc:picChg chg="add mod">
          <ac:chgData name="MISBAH ALI MIR" userId="7222aad6-35d7-46ce-80c6-1a8679977306" providerId="ADAL" clId="{32667CCD-89D4-4414-BC9F-DBC0DBE41627}" dt="2024-08-18T06:53:00.296" v="231"/>
          <ac:picMkLst>
            <pc:docMk/>
            <pc:sldMk cId="2202633790" sldId="262"/>
            <ac:picMk id="8" creationId="{0B0018B9-8DE8-D280-B48D-9D4C5267E890}"/>
          </ac:picMkLst>
        </pc:picChg>
      </pc:sldChg>
      <pc:sldChg chg="addSp delSp modSp add mod modTransition modAnim modNotesTx">
        <pc:chgData name="MISBAH ALI MIR" userId="7222aad6-35d7-46ce-80c6-1a8679977306" providerId="ADAL" clId="{32667CCD-89D4-4414-BC9F-DBC0DBE41627}" dt="2024-08-18T06:54:00.380" v="234"/>
        <pc:sldMkLst>
          <pc:docMk/>
          <pc:sldMk cId="3694181583" sldId="263"/>
        </pc:sldMkLst>
        <pc:picChg chg="del">
          <ac:chgData name="MISBAH ALI MIR" userId="7222aad6-35d7-46ce-80c6-1a8679977306" providerId="ADAL" clId="{32667CCD-89D4-4414-BC9F-DBC0DBE41627}" dt="2024-08-18T06:33:05.466" v="56" actId="478"/>
          <ac:picMkLst>
            <pc:docMk/>
            <pc:sldMk cId="3694181583" sldId="263"/>
            <ac:picMk id="3" creationId="{D87D41E2-FEF3-2584-1D77-75AA8C4D5803}"/>
          </ac:picMkLst>
        </pc:picChg>
        <pc:picChg chg="mod">
          <ac:chgData name="MISBAH ALI MIR" userId="7222aad6-35d7-46ce-80c6-1a8679977306" providerId="ADAL" clId="{32667CCD-89D4-4414-BC9F-DBC0DBE41627}" dt="2024-08-18T06:33:29.947" v="60" actId="1076"/>
          <ac:picMkLst>
            <pc:docMk/>
            <pc:sldMk cId="3694181583" sldId="263"/>
            <ac:picMk id="4" creationId="{4B18E2F4-AFA4-B1E1-A4DC-253AFE247A2C}"/>
          </ac:picMkLst>
        </pc:picChg>
        <pc:picChg chg="add mod">
          <ac:chgData name="MISBAH ALI MIR" userId="7222aad6-35d7-46ce-80c6-1a8679977306" providerId="ADAL" clId="{32667CCD-89D4-4414-BC9F-DBC0DBE41627}" dt="2024-08-18T06:48:41.523" v="176" actId="1076"/>
          <ac:picMkLst>
            <pc:docMk/>
            <pc:sldMk cId="3694181583" sldId="263"/>
            <ac:picMk id="6" creationId="{005369C0-F19C-AC47-AE6B-56CAA6015528}"/>
          </ac:picMkLst>
        </pc:picChg>
        <pc:picChg chg="del">
          <ac:chgData name="MISBAH ALI MIR" userId="7222aad6-35d7-46ce-80c6-1a8679977306" providerId="ADAL" clId="{32667CCD-89D4-4414-BC9F-DBC0DBE41627}" dt="2024-08-18T06:33:10.615" v="59" actId="478"/>
          <ac:picMkLst>
            <pc:docMk/>
            <pc:sldMk cId="3694181583" sldId="263"/>
            <ac:picMk id="7" creationId="{1E3FAFE7-5298-C7DB-88A4-B5D3DE5A7F50}"/>
          </ac:picMkLst>
        </pc:picChg>
        <pc:picChg chg="add del mod">
          <ac:chgData name="MISBAH ALI MIR" userId="7222aad6-35d7-46ce-80c6-1a8679977306" providerId="ADAL" clId="{32667CCD-89D4-4414-BC9F-DBC0DBE41627}" dt="2024-08-18T06:53:11.104" v="233"/>
          <ac:picMkLst>
            <pc:docMk/>
            <pc:sldMk cId="3694181583" sldId="263"/>
            <ac:picMk id="9" creationId="{7AD7F533-6CF6-4E1A-AFA9-4FA1DF9E00C7}"/>
          </ac:picMkLst>
        </pc:picChg>
        <pc:picChg chg="add del mod ord">
          <ac:chgData name="MISBAH ALI MIR" userId="7222aad6-35d7-46ce-80c6-1a8679977306" providerId="ADAL" clId="{32667CCD-89D4-4414-BC9F-DBC0DBE41627}" dt="2024-08-18T06:54:00.380" v="234"/>
          <ac:picMkLst>
            <pc:docMk/>
            <pc:sldMk cId="3694181583" sldId="263"/>
            <ac:picMk id="12" creationId="{E8CD1A5A-FCD8-0929-DC74-6A70944177AF}"/>
          </ac:picMkLst>
        </pc:picChg>
        <pc:picChg chg="add mod">
          <ac:chgData name="MISBAH ALI MIR" userId="7222aad6-35d7-46ce-80c6-1a8679977306" providerId="ADAL" clId="{32667CCD-89D4-4414-BC9F-DBC0DBE41627}" dt="2024-08-18T06:54:00.380" v="234"/>
          <ac:picMkLst>
            <pc:docMk/>
            <pc:sldMk cId="3694181583" sldId="263"/>
            <ac:picMk id="13" creationId="{2C5612CD-C2A8-9763-6742-1DFADCF178FC}"/>
          </ac:picMkLst>
        </pc:picChg>
      </pc:sldChg>
      <pc:sldChg chg="addSp delSp modSp add del mod">
        <pc:chgData name="MISBAH ALI MIR" userId="7222aad6-35d7-46ce-80c6-1a8679977306" providerId="ADAL" clId="{32667CCD-89D4-4414-BC9F-DBC0DBE41627}" dt="2024-08-18T06:49:33.875" v="182" actId="47"/>
        <pc:sldMkLst>
          <pc:docMk/>
          <pc:sldMk cId="2076342834" sldId="264"/>
        </pc:sldMkLst>
        <pc:spChg chg="add mod">
          <ac:chgData name="MISBAH ALI MIR" userId="7222aad6-35d7-46ce-80c6-1a8679977306" providerId="ADAL" clId="{32667CCD-89D4-4414-BC9F-DBC0DBE41627}" dt="2024-08-18T06:49:30.097" v="181" actId="478"/>
          <ac:spMkLst>
            <pc:docMk/>
            <pc:sldMk cId="2076342834" sldId="264"/>
            <ac:spMk id="3" creationId="{7230DB82-C87A-93AE-91D8-4916770C79F9}"/>
          </ac:spMkLst>
        </pc:spChg>
        <pc:picChg chg="del">
          <ac:chgData name="MISBAH ALI MIR" userId="7222aad6-35d7-46ce-80c6-1a8679977306" providerId="ADAL" clId="{32667CCD-89D4-4414-BC9F-DBC0DBE41627}" dt="2024-08-18T06:49:28.758" v="180" actId="478"/>
          <ac:picMkLst>
            <pc:docMk/>
            <pc:sldMk cId="2076342834" sldId="264"/>
            <ac:picMk id="4" creationId="{4B18E2F4-AFA4-B1E1-A4DC-253AFE247A2C}"/>
          </ac:picMkLst>
        </pc:picChg>
        <pc:picChg chg="del">
          <ac:chgData name="MISBAH ALI MIR" userId="7222aad6-35d7-46ce-80c6-1a8679977306" providerId="ADAL" clId="{32667CCD-89D4-4414-BC9F-DBC0DBE41627}" dt="2024-08-18T06:49:30.097" v="181" actId="478"/>
          <ac:picMkLst>
            <pc:docMk/>
            <pc:sldMk cId="2076342834" sldId="264"/>
            <ac:picMk id="5" creationId="{2C6122F3-ACEA-C315-3221-50C891E79B2D}"/>
          </ac:picMkLst>
        </pc:picChg>
      </pc:sldChg>
      <pc:sldChg chg="addSp delSp modSp new mod modTransition modAnim modNotesTx">
        <pc:chgData name="MISBAH ALI MIR" userId="7222aad6-35d7-46ce-80c6-1a8679977306" providerId="ADAL" clId="{32667CCD-89D4-4414-BC9F-DBC0DBE41627}" dt="2024-08-18T06:58:28.874" v="247"/>
        <pc:sldMkLst>
          <pc:docMk/>
          <pc:sldMk cId="2853762373" sldId="264"/>
        </pc:sldMkLst>
        <pc:spChg chg="mod">
          <ac:chgData name="MISBAH ALI MIR" userId="7222aad6-35d7-46ce-80c6-1a8679977306" providerId="ADAL" clId="{32667CCD-89D4-4414-BC9F-DBC0DBE41627}" dt="2024-08-18T06:58:28.874" v="247"/>
          <ac:spMkLst>
            <pc:docMk/>
            <pc:sldMk cId="2853762373" sldId="264"/>
            <ac:spMk id="2" creationId="{86D7AAF9-E27E-1569-623D-CC28A69BFB23}"/>
          </ac:spMkLst>
        </pc:spChg>
        <pc:spChg chg="add del mod">
          <ac:chgData name="MISBAH ALI MIR" userId="7222aad6-35d7-46ce-80c6-1a8679977306" providerId="ADAL" clId="{32667CCD-89D4-4414-BC9F-DBC0DBE41627}" dt="2024-08-18T06:58:28.874" v="247"/>
          <ac:spMkLst>
            <pc:docMk/>
            <pc:sldMk cId="2853762373" sldId="264"/>
            <ac:spMk id="3" creationId="{240B798B-68D1-F911-5FCC-920547D1715C}"/>
          </ac:spMkLst>
        </pc:spChg>
        <pc:spChg chg="add mod">
          <ac:chgData name="MISBAH ALI MIR" userId="7222aad6-35d7-46ce-80c6-1a8679977306" providerId="ADAL" clId="{32667CCD-89D4-4414-BC9F-DBC0DBE41627}" dt="2024-08-18T06:50:31.668" v="226"/>
          <ac:spMkLst>
            <pc:docMk/>
            <pc:sldMk cId="2853762373" sldId="264"/>
            <ac:spMk id="4" creationId="{116EA4DF-F8EC-E83D-56F3-C17D7EF4A984}"/>
          </ac:spMkLst>
        </pc:spChg>
        <pc:picChg chg="add del mod">
          <ac:chgData name="MISBAH ALI MIR" userId="7222aad6-35d7-46ce-80c6-1a8679977306" providerId="ADAL" clId="{32667CCD-89D4-4414-BC9F-DBC0DBE41627}" dt="2024-08-18T06:54:05.780" v="236"/>
          <ac:picMkLst>
            <pc:docMk/>
            <pc:sldMk cId="2853762373" sldId="264"/>
            <ac:picMk id="6" creationId="{1EF79B04-9853-2E31-8895-71B9ACF9158A}"/>
          </ac:picMkLst>
        </pc:picChg>
        <pc:picChg chg="add del mod ord">
          <ac:chgData name="MISBAH ALI MIR" userId="7222aad6-35d7-46ce-80c6-1a8679977306" providerId="ADAL" clId="{32667CCD-89D4-4414-BC9F-DBC0DBE41627}" dt="2024-08-18T06:54:32.261" v="237"/>
          <ac:picMkLst>
            <pc:docMk/>
            <pc:sldMk cId="2853762373" sldId="264"/>
            <ac:picMk id="11" creationId="{D7BFD1E7-8DFE-CB76-5D15-A0C0C8AF951B}"/>
          </ac:picMkLst>
        </pc:picChg>
        <pc:picChg chg="add mod">
          <ac:chgData name="MISBAH ALI MIR" userId="7222aad6-35d7-46ce-80c6-1a8679977306" providerId="ADAL" clId="{32667CCD-89D4-4414-BC9F-DBC0DBE41627}" dt="2024-08-18T06:54:32.261" v="237"/>
          <ac:picMkLst>
            <pc:docMk/>
            <pc:sldMk cId="2853762373" sldId="264"/>
            <ac:picMk id="12" creationId="{DCDAB909-68C0-164B-E9B6-0872D7CFDB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36F74-10C5-42B4-969C-F3A5EFDF1787}" type="datetimeFigureOut">
              <a:rPr lang="en-AU" smtClean="0"/>
              <a:t>18/08/2024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F7A42-9A05-4AE4-9C31-185BA64C6CB4}" type="slidenum">
              <a:rPr lang="en-AU" smtClean="0"/>
              <a:t>‹#›</a:t>
            </a:fld>
            <a:endParaRPr lang="en-AU"/>
          </a:p>
        </p:txBody>
      </p:sp>
    </p:spTree>
    <p:extLst>
      <p:ext uri="{BB962C8B-B14F-4D97-AF65-F5344CB8AC3E}">
        <p14:creationId xmlns:p14="http://schemas.microsoft.com/office/powerpoint/2010/main" val="222887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In the world of retail, data is the key to unlocking better customer experiences and smarter business decisions. Yet, for many offline stores, the ability to collect meaningful data is severely limited. Traditionally, the only data captured comes from the point of sale (POS), where transactions are recorded in a digital format. But this barely scratches the surface of a customer’s shopping journey. What about the products they considered but didn’t buy? What caught their eye? What made it to the fitting room but didn’t leave with them? These critical insights are often lost, leaving store owners with a blind spot in understanding their customers'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behaviors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and preferences.</a:t>
            </a:r>
          </a:p>
          <a:p>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1</a:t>
            </a:fld>
            <a:endParaRPr lang="en-AU"/>
          </a:p>
        </p:txBody>
      </p:sp>
    </p:spTree>
    <p:extLst>
      <p:ext uri="{BB962C8B-B14F-4D97-AF65-F5344CB8AC3E}">
        <p14:creationId xmlns:p14="http://schemas.microsoft.com/office/powerpoint/2010/main" val="427049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In the world of retail, data is the key to unlocking better customer experiences and smarter business decisions. Yet, for many offline stores, the ability to collect meaningful data is severely limited. Traditionally, the only data captured comes from the point of sale (POS), where transactions are recorded in a digital format. But this barely scratches the surface of a customer’s shopping journey. What about the products they considered but didn’t buy? What caught their eye? What made it to the fitting room but didn’t leave with them? These critical insights are often lost, leaving store owners with a blind spot in understanding their customers'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behaviors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and preferences.</a:t>
            </a:r>
          </a:p>
          <a:p>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2</a:t>
            </a:fld>
            <a:endParaRPr lang="en-AU"/>
          </a:p>
        </p:txBody>
      </p:sp>
    </p:spTree>
    <p:extLst>
      <p:ext uri="{BB962C8B-B14F-4D97-AF65-F5344CB8AC3E}">
        <p14:creationId xmlns:p14="http://schemas.microsoft.com/office/powerpoint/2010/main" val="358814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SimplyShop</a:t>
            </a:r>
            <a:r>
              <a:rPr lang="en-US" dirty="0"/>
              <a:t> solves these challenges by capturing every step of the customer shopping journey-from browsing the items to purchasing-providing store owners with comprehensive data insights.</a:t>
            </a:r>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3</a:t>
            </a:fld>
            <a:endParaRPr lang="en-AU"/>
          </a:p>
        </p:txBody>
      </p:sp>
    </p:spTree>
    <p:extLst>
      <p:ext uri="{BB962C8B-B14F-4D97-AF65-F5344CB8AC3E}">
        <p14:creationId xmlns:p14="http://schemas.microsoft.com/office/powerpoint/2010/main" val="139578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Imagine Sarah walks into a clothing store. The store is equipped with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SimplyShop</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a revolutionary system designed to capture every step of her shopping journey.</a:t>
            </a:r>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4</a:t>
            </a:fld>
            <a:endParaRPr lang="en-AU"/>
          </a:p>
        </p:txBody>
      </p:sp>
    </p:spTree>
    <p:extLst>
      <p:ext uri="{BB962C8B-B14F-4D97-AF65-F5344CB8AC3E}">
        <p14:creationId xmlns:p14="http://schemas.microsoft.com/office/powerpoint/2010/main" val="328217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00" dirty="0">
                <a:effectLst/>
                <a:latin typeface="Aptos" panose="020B0004020202020204" pitchFamily="34" charset="0"/>
                <a:ea typeface="Aptos" panose="020B0004020202020204" pitchFamily="34" charset="0"/>
                <a:cs typeface="Times New Roman" panose="02020603050405020304" pitchFamily="18" charset="0"/>
              </a:rPr>
              <a:t>As Sarah enters, she notices a sleek digital kiosk where she can browse the latest collections, search for specific items, and receive personalized recommendations. Intrigued, she adds a few pieces to her digital cart—items that caught her interest. This is our first touchpoint: we’ve captured data on what initially draws Sarah in.</a:t>
            </a:r>
          </a:p>
          <a:p>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5</a:t>
            </a:fld>
            <a:endParaRPr lang="en-AU"/>
          </a:p>
        </p:txBody>
      </p:sp>
    </p:spTree>
    <p:extLst>
      <p:ext uri="{BB962C8B-B14F-4D97-AF65-F5344CB8AC3E}">
        <p14:creationId xmlns:p14="http://schemas.microsoft.com/office/powerpoint/2010/main" val="145104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00" dirty="0">
                <a:effectLst/>
                <a:latin typeface="Aptos" panose="020B0004020202020204" pitchFamily="34" charset="0"/>
                <a:ea typeface="Aptos" panose="020B0004020202020204" pitchFamily="34" charset="0"/>
                <a:cs typeface="Times New Roman" panose="02020603050405020304" pitchFamily="18" charset="0"/>
              </a:rPr>
              <a:t>She then decides to try on some of these clothes, picks them from the store, and heads to the fitting room.</a:t>
            </a:r>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6</a:t>
            </a:fld>
            <a:endParaRPr lang="en-AU"/>
          </a:p>
        </p:txBody>
      </p:sp>
    </p:spTree>
    <p:extLst>
      <p:ext uri="{BB962C8B-B14F-4D97-AF65-F5344CB8AC3E}">
        <p14:creationId xmlns:p14="http://schemas.microsoft.com/office/powerpoint/2010/main" val="395955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As she was going to the fitting room, she spots a dress that catches her eye. Even though she had not added this dress to her digital cart, she picks it up as well and heads to the fitting room. Here’s where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SimplyShop</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steps in again. Before entering the fitting room, Sarah is prompted to scan all the items she’s trying on. This allows us to record data on the items that make it to the ‘trial’ stage. If Sarah decides not to buy the dress after trying it on, we capture that data too, revealing insights into why certain products don’t make the cut.</a:t>
            </a:r>
          </a:p>
          <a:p>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7</a:t>
            </a:fld>
            <a:endParaRPr lang="en-AU"/>
          </a:p>
        </p:txBody>
      </p:sp>
    </p:spTree>
    <p:extLst>
      <p:ext uri="{BB962C8B-B14F-4D97-AF65-F5344CB8AC3E}">
        <p14:creationId xmlns:p14="http://schemas.microsoft.com/office/powerpoint/2010/main" val="186989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In another scenario, Sarah picks up a purse 	directly from the shelf, bypassing both the kiosk and the fitting room, and heads straight to checkout. At the POS, her purchase is recorded as she completes her transaction.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By tracking these multiple touchpoints—browsing, trying on, and purchasing—</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SimplyShop</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provides store owners with a complete picture of customer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behavior</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within the store. This data is more than just numbers; it’s a roadmap to understanding what drives sales and what doesn’t. With this information, store owners can optimize product placements, tailor marketing campaigns, and fine-tune their inventory—all based on real customer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A1F7A42-9A05-4AE4-9C31-185BA64C6CB4}" type="slidenum">
              <a:rPr lang="en-AU" smtClean="0"/>
              <a:t>8</a:t>
            </a:fld>
            <a:endParaRPr lang="en-AU"/>
          </a:p>
        </p:txBody>
      </p:sp>
    </p:spTree>
    <p:extLst>
      <p:ext uri="{BB962C8B-B14F-4D97-AF65-F5344CB8AC3E}">
        <p14:creationId xmlns:p14="http://schemas.microsoft.com/office/powerpoint/2010/main" val="287470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But </a:t>
            </a:r>
            <a:r>
              <a:rPr lang="en-AU" sz="1800" kern="100" dirty="0" err="1">
                <a:effectLst/>
                <a:latin typeface="Aptos" panose="020B0004020202020204" pitchFamily="34" charset="0"/>
                <a:ea typeface="Aptos" panose="020B0004020202020204" pitchFamily="34" charset="0"/>
                <a:cs typeface="Times New Roman" panose="02020603050405020304" pitchFamily="18" charset="0"/>
              </a:rPr>
              <a:t>SimplyShop</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goes beyond data collection. It enhances the shopping experience and saves customers time. The system knows exactly what sizes are available in the store, and if a size isn’t in stock, customers can request it. When that size becomes available, the system automatically sends them an email notification. </a:t>
            </a:r>
          </a:p>
          <a:p>
            <a:endParaRPr lang="en-AU" dirty="0"/>
          </a:p>
        </p:txBody>
      </p:sp>
      <p:sp>
        <p:nvSpPr>
          <p:cNvPr id="4" name="Slide Number Placeholder 3"/>
          <p:cNvSpPr>
            <a:spLocks noGrp="1"/>
          </p:cNvSpPr>
          <p:nvPr>
            <p:ph type="sldNum" sz="quarter" idx="5"/>
          </p:nvPr>
        </p:nvSpPr>
        <p:spPr/>
        <p:txBody>
          <a:bodyPr/>
          <a:lstStyle/>
          <a:p>
            <a:fld id="{2A1F7A42-9A05-4AE4-9C31-185BA64C6CB4}" type="slidenum">
              <a:rPr lang="en-AU" smtClean="0"/>
              <a:t>9</a:t>
            </a:fld>
            <a:endParaRPr lang="en-AU"/>
          </a:p>
        </p:txBody>
      </p:sp>
    </p:spTree>
    <p:extLst>
      <p:ext uri="{BB962C8B-B14F-4D97-AF65-F5344CB8AC3E}">
        <p14:creationId xmlns:p14="http://schemas.microsoft.com/office/powerpoint/2010/main" val="345804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9A0398-36EE-4B71-B339-E2327858DAD3}" type="datetimeFigureOut">
              <a:rPr lang="en-AU" smtClean="0"/>
              <a:t>18/08/2024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4023951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A0398-36EE-4B71-B339-E2327858DAD3}" type="datetimeFigureOut">
              <a:rPr lang="en-AU" smtClean="0"/>
              <a:t>18/08/2024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226354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A0398-36EE-4B71-B339-E2327858DAD3}" type="datetimeFigureOut">
              <a:rPr lang="en-AU" smtClean="0"/>
              <a:t>18/08/2024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1141798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A0398-36EE-4B71-B339-E2327858DAD3}" type="datetimeFigureOut">
              <a:rPr lang="en-AU" smtClean="0"/>
              <a:t>18/08/2024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189715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9A0398-36EE-4B71-B339-E2327858DAD3}" type="datetimeFigureOut">
              <a:rPr lang="en-AU" smtClean="0"/>
              <a:t>18/08/2024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24754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9A0398-36EE-4B71-B339-E2327858DAD3}" type="datetimeFigureOut">
              <a:rPr lang="en-AU" smtClean="0"/>
              <a:t>18/08/2024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221218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9A0398-36EE-4B71-B339-E2327858DAD3}" type="datetimeFigureOut">
              <a:rPr lang="en-AU" smtClean="0"/>
              <a:t>18/08/2024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332020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9A0398-36EE-4B71-B339-E2327858DAD3}" type="datetimeFigureOut">
              <a:rPr lang="en-AU" smtClean="0"/>
              <a:t>18/08/2024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308607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A0398-36EE-4B71-B339-E2327858DAD3}" type="datetimeFigureOut">
              <a:rPr lang="en-AU" smtClean="0"/>
              <a:t>18/08/2024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400443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A0398-36EE-4B71-B339-E2327858DAD3}" type="datetimeFigureOut">
              <a:rPr lang="en-AU" smtClean="0"/>
              <a:t>18/08/2024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3715233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A0398-36EE-4B71-B339-E2327858DAD3}" type="datetimeFigureOut">
              <a:rPr lang="en-AU" smtClean="0"/>
              <a:t>18/08/2024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1D636F-74DC-40F4-8F78-6DE0B403416E}" type="slidenum">
              <a:rPr lang="en-AU" smtClean="0"/>
              <a:t>‹#›</a:t>
            </a:fld>
            <a:endParaRPr lang="en-AU"/>
          </a:p>
        </p:txBody>
      </p:sp>
    </p:spTree>
    <p:extLst>
      <p:ext uri="{BB962C8B-B14F-4D97-AF65-F5344CB8AC3E}">
        <p14:creationId xmlns:p14="http://schemas.microsoft.com/office/powerpoint/2010/main" val="102629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A0398-36EE-4B71-B339-E2327858DAD3}" type="datetimeFigureOut">
              <a:rPr lang="en-AU" smtClean="0"/>
              <a:t>18/08/2024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D636F-74DC-40F4-8F78-6DE0B403416E}" type="slidenum">
              <a:rPr lang="en-AU" smtClean="0"/>
              <a:t>‹#›</a:t>
            </a:fld>
            <a:endParaRPr lang="en-AU"/>
          </a:p>
        </p:txBody>
      </p:sp>
    </p:spTree>
    <p:extLst>
      <p:ext uri="{BB962C8B-B14F-4D97-AF65-F5344CB8AC3E}">
        <p14:creationId xmlns:p14="http://schemas.microsoft.com/office/powerpoint/2010/main" val="146378713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28E7-819B-D3F4-D7E1-213D36BF010B}"/>
              </a:ext>
            </a:extLst>
          </p:cNvPr>
          <p:cNvSpPr>
            <a:spLocks noGrp="1"/>
          </p:cNvSpPr>
          <p:nvPr>
            <p:ph type="ctrTitle"/>
          </p:nvPr>
        </p:nvSpPr>
        <p:spPr>
          <a:xfrm>
            <a:off x="5297762" y="640080"/>
            <a:ext cx="6251110" cy="3566160"/>
          </a:xfrm>
        </p:spPr>
        <p:txBody>
          <a:bodyPr anchor="b">
            <a:normAutofit/>
          </a:bodyPr>
          <a:lstStyle/>
          <a:p>
            <a:pPr algn="l"/>
            <a:r>
              <a:rPr lang="en-AU" sz="5400"/>
              <a:t>SimplyShop</a:t>
            </a:r>
          </a:p>
        </p:txBody>
      </p:sp>
      <p:sp>
        <p:nvSpPr>
          <p:cNvPr id="3" name="Subtitle 2">
            <a:extLst>
              <a:ext uri="{FF2B5EF4-FFF2-40B4-BE49-F238E27FC236}">
                <a16:creationId xmlns:a16="http://schemas.microsoft.com/office/drawing/2014/main" id="{2B4E9812-A2BB-2C87-6297-32B3B35C3392}"/>
              </a:ext>
            </a:extLst>
          </p:cNvPr>
          <p:cNvSpPr>
            <a:spLocks noGrp="1"/>
          </p:cNvSpPr>
          <p:nvPr>
            <p:ph type="subTitle" idx="1"/>
          </p:nvPr>
        </p:nvSpPr>
        <p:spPr>
          <a:xfrm>
            <a:off x="5297760" y="4636008"/>
            <a:ext cx="6251111" cy="1572768"/>
          </a:xfrm>
        </p:spPr>
        <p:txBody>
          <a:bodyPr>
            <a:normAutofit/>
          </a:bodyPr>
          <a:lstStyle/>
          <a:p>
            <a:pPr algn="l"/>
            <a:r>
              <a:rPr lang="en-US" dirty="0"/>
              <a:t>Transforming Retail with Data-Driven Automation</a:t>
            </a:r>
            <a:endParaRPr lang="en-AU"/>
          </a:p>
        </p:txBody>
      </p:sp>
      <p:pic>
        <p:nvPicPr>
          <p:cNvPr id="5" name="Picture 4">
            <a:extLst>
              <a:ext uri="{FF2B5EF4-FFF2-40B4-BE49-F238E27FC236}">
                <a16:creationId xmlns:a16="http://schemas.microsoft.com/office/drawing/2014/main" id="{627D74DF-6ADD-576E-25AE-18F7EE4F6FBA}"/>
              </a:ext>
            </a:extLst>
          </p:cNvPr>
          <p:cNvPicPr>
            <a:picLocks noChangeAspect="1"/>
          </p:cNvPicPr>
          <p:nvPr/>
        </p:nvPicPr>
        <p:blipFill>
          <a:blip r:embed="rId3"/>
          <a:srcRect l="13576" r="1851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927779779"/>
      </p:ext>
    </p:extLst>
  </p:cSld>
  <p:clrMapOvr>
    <a:masterClrMapping/>
  </p:clrMapOvr>
  <mc:AlternateContent xmlns:mc="http://schemas.openxmlformats.org/markup-compatibility/2006">
    <mc:Choice xmlns:p14="http://schemas.microsoft.com/office/powerpoint/2010/main" Requires="p14">
      <p:transition spd="slow" p14:dur="2000" advTm="45035"/>
    </mc:Choice>
    <mc:Fallback>
      <p:transition spd="slow" advTm="45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D513-0B0F-52D4-20B0-AA7C29972A55}"/>
              </a:ext>
            </a:extLst>
          </p:cNvPr>
          <p:cNvSpPr>
            <a:spLocks noGrp="1"/>
          </p:cNvSpPr>
          <p:nvPr>
            <p:ph type="title"/>
          </p:nvPr>
        </p:nvSpPr>
        <p:spPr/>
        <p:txBody>
          <a:bodyPr/>
          <a:lstStyle/>
          <a:p>
            <a:r>
              <a:rPr lang="en-AU" dirty="0"/>
              <a:t>Current Retail Challenges</a:t>
            </a:r>
          </a:p>
        </p:txBody>
      </p:sp>
      <p:sp>
        <p:nvSpPr>
          <p:cNvPr id="3" name="Content Placeholder 2">
            <a:extLst>
              <a:ext uri="{FF2B5EF4-FFF2-40B4-BE49-F238E27FC236}">
                <a16:creationId xmlns:a16="http://schemas.microsoft.com/office/drawing/2014/main" id="{A3CDFFDA-7093-E3F9-F563-E3F1DCFEADD7}"/>
              </a:ext>
            </a:extLst>
          </p:cNvPr>
          <p:cNvSpPr>
            <a:spLocks noGrp="1"/>
          </p:cNvSpPr>
          <p:nvPr>
            <p:ph idx="1"/>
          </p:nvPr>
        </p:nvSpPr>
        <p:spPr/>
        <p:txBody>
          <a:bodyPr/>
          <a:lstStyle/>
          <a:p>
            <a:r>
              <a:rPr lang="en-US" dirty="0"/>
              <a:t>Limited data collection in physical stores.</a:t>
            </a:r>
          </a:p>
          <a:p>
            <a:r>
              <a:rPr lang="en-US" dirty="0"/>
              <a:t>Only digital data typically captured is at the point of sale.</a:t>
            </a:r>
          </a:p>
          <a:p>
            <a:r>
              <a:rPr lang="en-US" dirty="0"/>
              <a:t>Store owners lack insights into what products customers consider but don’t buy.</a:t>
            </a:r>
          </a:p>
          <a:p>
            <a:r>
              <a:rPr lang="en-US" b="1" dirty="0"/>
              <a:t>Result:</a:t>
            </a:r>
            <a:r>
              <a:rPr lang="en-US" dirty="0"/>
              <a:t> Blind spots in understanding customer behavior and preferences.</a:t>
            </a:r>
            <a:endParaRPr lang="en-AU" dirty="0"/>
          </a:p>
        </p:txBody>
      </p:sp>
      <p:pic>
        <p:nvPicPr>
          <p:cNvPr id="13" name="Audio 12">
            <a:hlinkClick r:id="" action="ppaction://media"/>
            <a:extLst>
              <a:ext uri="{FF2B5EF4-FFF2-40B4-BE49-F238E27FC236}">
                <a16:creationId xmlns:a16="http://schemas.microsoft.com/office/drawing/2014/main" id="{7C8E935A-F1A1-02C9-8062-4578B7713E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9413907"/>
      </p:ext>
    </p:extLst>
  </p:cSld>
  <p:clrMapOvr>
    <a:masterClrMapping/>
  </p:clrMapOvr>
  <mc:AlternateContent xmlns:mc="http://schemas.openxmlformats.org/markup-compatibility/2006">
    <mc:Choice xmlns:p14="http://schemas.microsoft.com/office/powerpoint/2010/main" Requires="p14">
      <p:transition spd="slow" p14:dur="2000" advTm="42032"/>
    </mc:Choice>
    <mc:Fallback>
      <p:transition spd="slow" advTm="4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8711-AF5E-B3FF-F462-00A19B088672}"/>
              </a:ext>
            </a:extLst>
          </p:cNvPr>
          <p:cNvSpPr>
            <a:spLocks noGrp="1"/>
          </p:cNvSpPr>
          <p:nvPr>
            <p:ph type="title"/>
          </p:nvPr>
        </p:nvSpPr>
        <p:spPr/>
        <p:txBody>
          <a:bodyPr/>
          <a:lstStyle/>
          <a:p>
            <a:r>
              <a:rPr lang="en-AU" dirty="0" err="1"/>
              <a:t>SimplyShop</a:t>
            </a:r>
            <a:endParaRPr lang="en-AU" dirty="0"/>
          </a:p>
        </p:txBody>
      </p:sp>
      <p:sp>
        <p:nvSpPr>
          <p:cNvPr id="3" name="Content Placeholder 2">
            <a:extLst>
              <a:ext uri="{FF2B5EF4-FFF2-40B4-BE49-F238E27FC236}">
                <a16:creationId xmlns:a16="http://schemas.microsoft.com/office/drawing/2014/main" id="{29C69199-8991-05CE-4286-DEF4746D8FA6}"/>
              </a:ext>
            </a:extLst>
          </p:cNvPr>
          <p:cNvSpPr>
            <a:spLocks noGrp="1"/>
          </p:cNvSpPr>
          <p:nvPr>
            <p:ph idx="1"/>
          </p:nvPr>
        </p:nvSpPr>
        <p:spPr>
          <a:xfrm>
            <a:off x="838200" y="1825625"/>
            <a:ext cx="10515600" cy="1325563"/>
          </a:xfrm>
        </p:spPr>
        <p:txBody>
          <a:bodyPr/>
          <a:lstStyle/>
          <a:p>
            <a:pPr marL="0" indent="0" algn="ctr">
              <a:buNone/>
            </a:pPr>
            <a:r>
              <a:rPr lang="en-US" i="1" dirty="0" err="1"/>
              <a:t>SimplyShop</a:t>
            </a:r>
            <a:r>
              <a:rPr lang="en-US" i="1" dirty="0"/>
              <a:t> captures every step of the customer shopping journey—from browsing to purchase—providing store owners with comprehensive data and insights.</a:t>
            </a:r>
          </a:p>
        </p:txBody>
      </p:sp>
      <p:sp>
        <p:nvSpPr>
          <p:cNvPr id="6" name="Content Placeholder 2">
            <a:extLst>
              <a:ext uri="{FF2B5EF4-FFF2-40B4-BE49-F238E27FC236}">
                <a16:creationId xmlns:a16="http://schemas.microsoft.com/office/drawing/2014/main" id="{F6D0DC6D-D1D3-13C0-5092-7D63CD530C69}"/>
              </a:ext>
            </a:extLst>
          </p:cNvPr>
          <p:cNvSpPr txBox="1">
            <a:spLocks/>
          </p:cNvSpPr>
          <p:nvPr/>
        </p:nvSpPr>
        <p:spPr>
          <a:xfrm>
            <a:off x="838200" y="3429000"/>
            <a:ext cx="10515600" cy="132556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Features:</a:t>
            </a:r>
          </a:p>
          <a:p>
            <a:r>
              <a:rPr lang="en-US" dirty="0"/>
              <a:t>In-store digital kiosks</a:t>
            </a:r>
          </a:p>
          <a:p>
            <a:r>
              <a:rPr lang="en-US" dirty="0"/>
              <a:t>Fitting room scanners</a:t>
            </a:r>
          </a:p>
          <a:p>
            <a:r>
              <a:rPr lang="en-US" dirty="0"/>
              <a:t>POS Integration</a:t>
            </a:r>
          </a:p>
        </p:txBody>
      </p:sp>
      <p:pic>
        <p:nvPicPr>
          <p:cNvPr id="13" name="Audio 12">
            <a:hlinkClick r:id="" action="ppaction://media"/>
            <a:extLst>
              <a:ext uri="{FF2B5EF4-FFF2-40B4-BE49-F238E27FC236}">
                <a16:creationId xmlns:a16="http://schemas.microsoft.com/office/drawing/2014/main" id="{5811BA2A-1E46-E0B8-56C6-53E906C608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4994463"/>
      </p:ext>
    </p:extLst>
  </p:cSld>
  <p:clrMapOvr>
    <a:masterClrMapping/>
  </p:clrMapOvr>
  <mc:AlternateContent xmlns:mc="http://schemas.openxmlformats.org/markup-compatibility/2006">
    <mc:Choice xmlns:p14="http://schemas.microsoft.com/office/powerpoint/2010/main" Requires="p14">
      <p:transition spd="slow" p14:dur="2000" advTm="13079"/>
    </mc:Choice>
    <mc:Fallback>
      <p:transition spd="slow" advTm="1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10;&#10;Description automatically generated">
            <a:extLst>
              <a:ext uri="{FF2B5EF4-FFF2-40B4-BE49-F238E27FC236}">
                <a16:creationId xmlns:a16="http://schemas.microsoft.com/office/drawing/2014/main" id="{2C6122F3-ACEA-C315-3221-50C891E79B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9740" y="1901904"/>
            <a:ext cx="2198603" cy="3054191"/>
          </a:xfrm>
        </p:spPr>
      </p:pic>
      <p:pic>
        <p:nvPicPr>
          <p:cNvPr id="7" name="Picture 6" descr="A store with a red and white awning&#10;&#10;Description automatically generated">
            <a:extLst>
              <a:ext uri="{FF2B5EF4-FFF2-40B4-BE49-F238E27FC236}">
                <a16:creationId xmlns:a16="http://schemas.microsoft.com/office/drawing/2014/main" id="{3F824679-5904-B756-0802-4776E71E3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962" y="1136570"/>
            <a:ext cx="5934075" cy="3819525"/>
          </a:xfrm>
          <a:prstGeom prst="rect">
            <a:avLst/>
          </a:prstGeom>
        </p:spPr>
      </p:pic>
      <p:pic>
        <p:nvPicPr>
          <p:cNvPr id="14" name="Audio 13">
            <a:hlinkClick r:id="" action="ppaction://media"/>
            <a:extLst>
              <a:ext uri="{FF2B5EF4-FFF2-40B4-BE49-F238E27FC236}">
                <a16:creationId xmlns:a16="http://schemas.microsoft.com/office/drawing/2014/main" id="{5FC7CD33-7A08-0C1A-B274-D5BE6B40FB5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3630818"/>
      </p:ext>
    </p:extLst>
  </p:cSld>
  <p:clrMapOvr>
    <a:masterClrMapping/>
  </p:clrMapOvr>
  <mc:AlternateContent xmlns:mc="http://schemas.openxmlformats.org/markup-compatibility/2006">
    <mc:Choice xmlns:p14="http://schemas.microsoft.com/office/powerpoint/2010/main" Requires="p14">
      <p:transition spd="slow" p14:dur="2000" advTm="11155"/>
    </mc:Choice>
    <mc:Fallback>
      <p:transition spd="slow" advTm="11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10;&#10;Description automatically generated">
            <a:extLst>
              <a:ext uri="{FF2B5EF4-FFF2-40B4-BE49-F238E27FC236}">
                <a16:creationId xmlns:a16="http://schemas.microsoft.com/office/drawing/2014/main" id="{2C6122F3-ACEA-C315-3221-50C891E79B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9740" y="1901904"/>
            <a:ext cx="2198603" cy="3054191"/>
          </a:xfrm>
        </p:spPr>
      </p:pic>
      <p:pic>
        <p:nvPicPr>
          <p:cNvPr id="6" name="Picture 5" descr="A white screen on a stand&#10;&#10;Description automatically generated">
            <a:extLst>
              <a:ext uri="{FF2B5EF4-FFF2-40B4-BE49-F238E27FC236}">
                <a16:creationId xmlns:a16="http://schemas.microsoft.com/office/drawing/2014/main" id="{D4994599-234F-1930-8C3F-DB35B10DE0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3313" y="1629548"/>
            <a:ext cx="2968947" cy="3326547"/>
          </a:xfrm>
          <a:prstGeom prst="rect">
            <a:avLst/>
          </a:prstGeom>
        </p:spPr>
      </p:pic>
      <p:pic>
        <p:nvPicPr>
          <p:cNvPr id="10" name="Audio 9">
            <a:hlinkClick r:id="" action="ppaction://media"/>
            <a:extLst>
              <a:ext uri="{FF2B5EF4-FFF2-40B4-BE49-F238E27FC236}">
                <a16:creationId xmlns:a16="http://schemas.microsoft.com/office/drawing/2014/main" id="{25CB147A-0E88-BE88-2F1B-BC87BC5AFD8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4838467"/>
      </p:ext>
    </p:extLst>
  </p:cSld>
  <p:clrMapOvr>
    <a:masterClrMapping/>
  </p:clrMapOvr>
  <mc:AlternateContent xmlns:mc="http://schemas.openxmlformats.org/markup-compatibility/2006">
    <mc:Choice xmlns:p14="http://schemas.microsoft.com/office/powerpoint/2010/main" Requires="p14">
      <p:transition spd="slow" p14:dur="2000" advTm="26541"/>
    </mc:Choice>
    <mc:Fallback>
      <p:transition spd="slow" advTm="2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10;&#10;Description automatically generated">
            <a:extLst>
              <a:ext uri="{FF2B5EF4-FFF2-40B4-BE49-F238E27FC236}">
                <a16:creationId xmlns:a16="http://schemas.microsoft.com/office/drawing/2014/main" id="{2C6122F3-ACEA-C315-3221-50C891E79B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8540" y="1901904"/>
            <a:ext cx="2198603" cy="3054191"/>
          </a:xfrm>
        </p:spPr>
      </p:pic>
      <p:pic>
        <p:nvPicPr>
          <p:cNvPr id="3" name="Picture 2" descr="A pink curtains on a rack&#10;&#10;Description automatically generated">
            <a:extLst>
              <a:ext uri="{FF2B5EF4-FFF2-40B4-BE49-F238E27FC236}">
                <a16:creationId xmlns:a16="http://schemas.microsoft.com/office/drawing/2014/main" id="{D87D41E2-FEF3-2584-1D77-75AA8C4D5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841" y="940140"/>
            <a:ext cx="4460240" cy="4460240"/>
          </a:xfrm>
          <a:prstGeom prst="rect">
            <a:avLst/>
          </a:prstGeom>
        </p:spPr>
      </p:pic>
      <p:pic>
        <p:nvPicPr>
          <p:cNvPr id="9" name="Audio 8">
            <a:hlinkClick r:id="" action="ppaction://media"/>
            <a:extLst>
              <a:ext uri="{FF2B5EF4-FFF2-40B4-BE49-F238E27FC236}">
                <a16:creationId xmlns:a16="http://schemas.microsoft.com/office/drawing/2014/main" id="{F0CB4758-458E-C60C-710B-1F7951328E2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2488978"/>
      </p:ext>
    </p:extLst>
  </p:cSld>
  <p:clrMapOvr>
    <a:masterClrMapping/>
  </p:clrMapOvr>
  <mc:AlternateContent xmlns:mc="http://schemas.openxmlformats.org/markup-compatibility/2006">
    <mc:Choice xmlns:p14="http://schemas.microsoft.com/office/powerpoint/2010/main" Requires="p14">
      <p:transition spd="slow" p14:dur="2000" advTm="9382"/>
    </mc:Choice>
    <mc:Fallback>
      <p:transition spd="slow" advTm="9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10;&#10;Description automatically generated">
            <a:extLst>
              <a:ext uri="{FF2B5EF4-FFF2-40B4-BE49-F238E27FC236}">
                <a16:creationId xmlns:a16="http://schemas.microsoft.com/office/drawing/2014/main" id="{2C6122F3-ACEA-C315-3221-50C891E79B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8540" y="1901904"/>
            <a:ext cx="2198603" cy="3054191"/>
          </a:xfrm>
        </p:spPr>
      </p:pic>
      <p:pic>
        <p:nvPicPr>
          <p:cNvPr id="3" name="Picture 2" descr="A pink curtains on a rack&#10;&#10;Description automatically generated">
            <a:extLst>
              <a:ext uri="{FF2B5EF4-FFF2-40B4-BE49-F238E27FC236}">
                <a16:creationId xmlns:a16="http://schemas.microsoft.com/office/drawing/2014/main" id="{D87D41E2-FEF3-2584-1D77-75AA8C4D5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841" y="940140"/>
            <a:ext cx="4460240" cy="4460240"/>
          </a:xfrm>
          <a:prstGeom prst="rect">
            <a:avLst/>
          </a:prstGeom>
        </p:spPr>
      </p:pic>
      <p:pic>
        <p:nvPicPr>
          <p:cNvPr id="7" name="Picture 6" descr="A blue dress with a black background&#10;&#10;Description automatically generated">
            <a:extLst>
              <a:ext uri="{FF2B5EF4-FFF2-40B4-BE49-F238E27FC236}">
                <a16:creationId xmlns:a16="http://schemas.microsoft.com/office/drawing/2014/main" id="{1E3FAFE7-5298-C7DB-88A4-B5D3DE5A7F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9300" y="1508760"/>
            <a:ext cx="1835972" cy="3840480"/>
          </a:xfrm>
          <a:prstGeom prst="rect">
            <a:avLst/>
          </a:prstGeom>
        </p:spPr>
      </p:pic>
      <p:pic>
        <p:nvPicPr>
          <p:cNvPr id="8" name="Audio 7">
            <a:hlinkClick r:id="" action="ppaction://media"/>
            <a:extLst>
              <a:ext uri="{FF2B5EF4-FFF2-40B4-BE49-F238E27FC236}">
                <a16:creationId xmlns:a16="http://schemas.microsoft.com/office/drawing/2014/main" id="{0B0018B9-8DE8-D280-B48D-9D4C5267E89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2633790"/>
      </p:ext>
    </p:extLst>
  </p:cSld>
  <p:clrMapOvr>
    <a:masterClrMapping/>
  </p:clrMapOvr>
  <mc:AlternateContent xmlns:mc="http://schemas.openxmlformats.org/markup-compatibility/2006">
    <mc:Choice xmlns:p14="http://schemas.microsoft.com/office/powerpoint/2010/main" Requires="p14">
      <p:transition spd="slow" p14:dur="2000" advTm="37523"/>
    </mc:Choice>
    <mc:Fallback>
      <p:transition spd="slow" advTm="37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10;&#10;Description automatically generated">
            <a:extLst>
              <a:ext uri="{FF2B5EF4-FFF2-40B4-BE49-F238E27FC236}">
                <a16:creationId xmlns:a16="http://schemas.microsoft.com/office/drawing/2014/main" id="{2C6122F3-ACEA-C315-3221-50C891E79B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8540" y="1901904"/>
            <a:ext cx="2198603" cy="3054191"/>
          </a:xfrm>
        </p:spPr>
      </p:pic>
      <p:pic>
        <p:nvPicPr>
          <p:cNvPr id="4" name="Picture 3" descr="A person with grey hair and a red apron&#10;&#10;Description automatically generated">
            <a:extLst>
              <a:ext uri="{FF2B5EF4-FFF2-40B4-BE49-F238E27FC236}">
                <a16:creationId xmlns:a16="http://schemas.microsoft.com/office/drawing/2014/main" id="{4B18E2F4-AFA4-B1E1-A4DC-253AFE247A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2540" y="1435099"/>
            <a:ext cx="3703320" cy="3703320"/>
          </a:xfrm>
          <a:prstGeom prst="rect">
            <a:avLst/>
          </a:prstGeom>
        </p:spPr>
      </p:pic>
      <p:pic>
        <p:nvPicPr>
          <p:cNvPr id="6" name="Picture 5" descr="A red purse with a handle&#10;&#10;Description automatically generated">
            <a:extLst>
              <a:ext uri="{FF2B5EF4-FFF2-40B4-BE49-F238E27FC236}">
                <a16:creationId xmlns:a16="http://schemas.microsoft.com/office/drawing/2014/main" id="{005369C0-F19C-AC47-AE6B-56CAA6015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8875" y="2084228"/>
            <a:ext cx="3054191" cy="3054191"/>
          </a:xfrm>
          <a:prstGeom prst="rect">
            <a:avLst/>
          </a:prstGeom>
        </p:spPr>
      </p:pic>
      <p:pic>
        <p:nvPicPr>
          <p:cNvPr id="13" name="Audio 12">
            <a:hlinkClick r:id="" action="ppaction://media"/>
            <a:extLst>
              <a:ext uri="{FF2B5EF4-FFF2-40B4-BE49-F238E27FC236}">
                <a16:creationId xmlns:a16="http://schemas.microsoft.com/office/drawing/2014/main" id="{2C5612CD-C2A8-9763-6742-1DFADCF178F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4181583"/>
      </p:ext>
    </p:extLst>
  </p:cSld>
  <p:clrMapOvr>
    <a:masterClrMapping/>
  </p:clrMapOvr>
  <mc:AlternateContent xmlns:mc="http://schemas.openxmlformats.org/markup-compatibility/2006">
    <mc:Choice xmlns:p14="http://schemas.microsoft.com/office/powerpoint/2010/main" Requires="p14">
      <p:transition spd="slow" p14:dur="2000" advTm="45990"/>
    </mc:Choice>
    <mc:Fallback>
      <p:transition spd="slow" advTm="45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AAF9-E27E-1569-623D-CC28A69BFB23}"/>
              </a:ext>
            </a:extLst>
          </p:cNvPr>
          <p:cNvSpPr>
            <a:spLocks noGrp="1"/>
          </p:cNvSpPr>
          <p:nvPr>
            <p:ph type="title"/>
          </p:nvPr>
        </p:nvSpPr>
        <p:spPr/>
        <p:txBody>
          <a:bodyPr>
            <a:normAutofit/>
          </a:bodyPr>
          <a:lstStyle/>
          <a:p>
            <a:r>
              <a:rPr lang="en-AU" dirty="0"/>
              <a:t>Enhancing customer shopping experience</a:t>
            </a:r>
          </a:p>
        </p:txBody>
      </p:sp>
      <p:sp>
        <p:nvSpPr>
          <p:cNvPr id="3" name="Content Placeholder 2">
            <a:extLst>
              <a:ext uri="{FF2B5EF4-FFF2-40B4-BE49-F238E27FC236}">
                <a16:creationId xmlns:a16="http://schemas.microsoft.com/office/drawing/2014/main" id="{240B798B-68D1-F911-5FCC-920547D1715C}"/>
              </a:ext>
            </a:extLst>
          </p:cNvPr>
          <p:cNvSpPr>
            <a:spLocks noGrp="1"/>
          </p:cNvSpPr>
          <p:nvPr>
            <p:ph idx="1"/>
          </p:nvPr>
        </p:nvSpPr>
        <p:spPr/>
        <p:txBody>
          <a:bodyPr/>
          <a:lstStyle/>
          <a:p>
            <a:r>
              <a:rPr lang="en-US" dirty="0"/>
              <a:t>Real-Time Inventory Checks: The system knows exactly what sizes and items are available in the store.</a:t>
            </a:r>
          </a:p>
          <a:p>
            <a:r>
              <a:rPr lang="en-US" dirty="0"/>
              <a:t>Customer Requests: Easily request out-of-stock sizes or items.</a:t>
            </a:r>
          </a:p>
          <a:p>
            <a:r>
              <a:rPr lang="en-US" dirty="0"/>
              <a:t>Automated Notifications: Receive email alerts when requested items are back in stock.</a:t>
            </a:r>
            <a:endParaRPr lang="en-AU" dirty="0"/>
          </a:p>
        </p:txBody>
      </p:sp>
      <p:pic>
        <p:nvPicPr>
          <p:cNvPr id="12" name="Audio 11">
            <a:hlinkClick r:id="" action="ppaction://media"/>
            <a:extLst>
              <a:ext uri="{FF2B5EF4-FFF2-40B4-BE49-F238E27FC236}">
                <a16:creationId xmlns:a16="http://schemas.microsoft.com/office/drawing/2014/main" id="{DCDAB909-68C0-164B-E9B6-0872D7CFDB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3762373"/>
      </p:ext>
    </p:extLst>
  </p:cSld>
  <p:clrMapOvr>
    <a:masterClrMapping/>
  </p:clrMapOvr>
  <mc:AlternateContent xmlns:mc="http://schemas.openxmlformats.org/markup-compatibility/2006">
    <mc:Choice xmlns:p14="http://schemas.microsoft.com/office/powerpoint/2010/main" Requires="p14">
      <p:transition spd="slow" p14:dur="2000" advTm="23310"/>
    </mc:Choice>
    <mc:Fallback>
      <p:transition spd="slow" advTm="23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75</TotalTime>
  <Words>824</Words>
  <Application>Microsoft Office PowerPoint</Application>
  <PresentationFormat>Widescreen</PresentationFormat>
  <Paragraphs>37</Paragraphs>
  <Slides>9</Slides>
  <Notes>9</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Calibri</vt:lpstr>
      <vt:lpstr>Calibri Light</vt:lpstr>
      <vt:lpstr>Office 2013 - 2022 Theme</vt:lpstr>
      <vt:lpstr>SimplyShop</vt:lpstr>
      <vt:lpstr>Current Retail Challenges</vt:lpstr>
      <vt:lpstr>SimplyShop</vt:lpstr>
      <vt:lpstr>PowerPoint Presentation</vt:lpstr>
      <vt:lpstr>PowerPoint Presentation</vt:lpstr>
      <vt:lpstr>PowerPoint Presentation</vt:lpstr>
      <vt:lpstr>PowerPoint Presentation</vt:lpstr>
      <vt:lpstr>PowerPoint Presentation</vt:lpstr>
      <vt:lpstr>Enhancing customer shopping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MISBAH ALI MIR</dc:creator>
  <cp:lastModifiedBy>MISBAH ALI MIR</cp:lastModifiedBy>
  <cp:revision>1</cp:revision>
  <dcterms:created xsi:type="dcterms:W3CDTF">2024-08-18T05:44:04Z</dcterms:created>
  <dcterms:modified xsi:type="dcterms:W3CDTF">2024-08-18T06:59:15Z</dcterms:modified>
</cp:coreProperties>
</file>